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2D1E"/>
    <a:srgbClr val="00489A"/>
    <a:srgbClr val="17A5B3"/>
    <a:srgbClr val="F4C053"/>
    <a:srgbClr val="033F8A"/>
    <a:srgbClr val="FFFFFF"/>
    <a:srgbClr val="004288"/>
    <a:srgbClr val="193564"/>
    <a:srgbClr val="9CB6E1"/>
    <a:srgbClr val="41C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F7FA2-7C30-45EE-9FCF-1E289F87FBBB}" v="35" dt="2025-02-11T11:20:57.1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2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ice Gabay" userId="98bb8477-e430-4e1c-a335-da3e7cfeb34a" providerId="ADAL" clId="{631F7FA2-7C30-45EE-9FCF-1E289F87FBBB}"/>
    <pc:docChg chg="custSel addSld delSld modSld modMainMaster">
      <pc:chgData name="Candice Gabay" userId="98bb8477-e430-4e1c-a335-da3e7cfeb34a" providerId="ADAL" clId="{631F7FA2-7C30-45EE-9FCF-1E289F87FBBB}" dt="2025-02-11T11:21:51.458" v="184" actId="20577"/>
      <pc:docMkLst>
        <pc:docMk/>
      </pc:docMkLst>
      <pc:sldChg chg="new">
        <pc:chgData name="Candice Gabay" userId="98bb8477-e430-4e1c-a335-da3e7cfeb34a" providerId="ADAL" clId="{631F7FA2-7C30-45EE-9FCF-1E289F87FBBB}" dt="2025-02-11T10:56:37.438" v="50" actId="680"/>
        <pc:sldMkLst>
          <pc:docMk/>
          <pc:sldMk cId="2827238004" sldId="256"/>
        </pc:sldMkLst>
      </pc:sldChg>
      <pc:sldChg chg="addSp delSp modSp new mod modClrScheme chgLayout">
        <pc:chgData name="Candice Gabay" userId="98bb8477-e430-4e1c-a335-da3e7cfeb34a" providerId="ADAL" clId="{631F7FA2-7C30-45EE-9FCF-1E289F87FBBB}" dt="2025-02-11T11:21:51.458" v="184" actId="20577"/>
        <pc:sldMkLst>
          <pc:docMk/>
          <pc:sldMk cId="2488036899" sldId="257"/>
        </pc:sldMkLst>
        <pc:spChg chg="mod ord">
          <ac:chgData name="Candice Gabay" userId="98bb8477-e430-4e1c-a335-da3e7cfeb34a" providerId="ADAL" clId="{631F7FA2-7C30-45EE-9FCF-1E289F87FBBB}" dt="2025-02-11T11:17:46.047" v="136" actId="700"/>
          <ac:spMkLst>
            <pc:docMk/>
            <pc:sldMk cId="2488036899" sldId="257"/>
            <ac:spMk id="2" creationId="{8CEDFAE2-3F2E-E240-DB6E-93DECB03B3E4}"/>
          </ac:spMkLst>
        </pc:spChg>
        <pc:spChg chg="del mod">
          <ac:chgData name="Candice Gabay" userId="98bb8477-e430-4e1c-a335-da3e7cfeb34a" providerId="ADAL" clId="{631F7FA2-7C30-45EE-9FCF-1E289F87FBBB}" dt="2025-02-11T11:15:20.502" v="65" actId="478"/>
          <ac:spMkLst>
            <pc:docMk/>
            <pc:sldMk cId="2488036899" sldId="257"/>
            <ac:spMk id="3" creationId="{D8B4CE61-57D8-A3AC-5870-659D184F429E}"/>
          </ac:spMkLst>
        </pc:spChg>
        <pc:spChg chg="add mod">
          <ac:chgData name="Candice Gabay" userId="98bb8477-e430-4e1c-a335-da3e7cfeb34a" providerId="ADAL" clId="{631F7FA2-7C30-45EE-9FCF-1E289F87FBBB}" dt="2025-02-11T11:18:31.981" v="141" actId="1076"/>
          <ac:spMkLst>
            <pc:docMk/>
            <pc:sldMk cId="2488036899" sldId="257"/>
            <ac:spMk id="4" creationId="{02DC71F8-99B3-A9EF-F755-8A3C2A0A62AF}"/>
          </ac:spMkLst>
        </pc:spChg>
        <pc:spChg chg="add mod">
          <ac:chgData name="Candice Gabay" userId="98bb8477-e430-4e1c-a335-da3e7cfeb34a" providerId="ADAL" clId="{631F7FA2-7C30-45EE-9FCF-1E289F87FBBB}" dt="2025-02-11T11:21:51.458" v="184" actId="20577"/>
          <ac:spMkLst>
            <pc:docMk/>
            <pc:sldMk cId="2488036899" sldId="257"/>
            <ac:spMk id="5" creationId="{A5347C0D-7DC1-74B4-0A29-0ABA5E04DD5F}"/>
          </ac:spMkLst>
        </pc:spChg>
        <pc:graphicFrameChg chg="add mod modGraphic">
          <ac:chgData name="Candice Gabay" userId="98bb8477-e430-4e1c-a335-da3e7cfeb34a" providerId="ADAL" clId="{631F7FA2-7C30-45EE-9FCF-1E289F87FBBB}" dt="2025-02-11T11:21:29.430" v="179" actId="14734"/>
          <ac:graphicFrameMkLst>
            <pc:docMk/>
            <pc:sldMk cId="2488036899" sldId="257"/>
            <ac:graphicFrameMk id="6" creationId="{B4B6219B-9CC8-1480-AC1F-F5AC08D9F5E9}"/>
          </ac:graphicFrameMkLst>
        </pc:graphicFrameChg>
      </pc:sldChg>
      <pc:sldChg chg="new">
        <pc:chgData name="Candice Gabay" userId="98bb8477-e430-4e1c-a335-da3e7cfeb34a" providerId="ADAL" clId="{631F7FA2-7C30-45EE-9FCF-1E289F87FBBB}" dt="2025-02-11T10:56:48.537" v="52" actId="680"/>
        <pc:sldMkLst>
          <pc:docMk/>
          <pc:sldMk cId="4121506200" sldId="258"/>
        </pc:sldMkLst>
      </pc:sldChg>
      <pc:sldChg chg="new">
        <pc:chgData name="Candice Gabay" userId="98bb8477-e430-4e1c-a335-da3e7cfeb34a" providerId="ADAL" clId="{631F7FA2-7C30-45EE-9FCF-1E289F87FBBB}" dt="2025-02-11T10:56:51.214" v="53" actId="680"/>
        <pc:sldMkLst>
          <pc:docMk/>
          <pc:sldMk cId="2582327034" sldId="259"/>
        </pc:sldMkLst>
      </pc:sldChg>
      <pc:sldChg chg="new">
        <pc:chgData name="Candice Gabay" userId="98bb8477-e430-4e1c-a335-da3e7cfeb34a" providerId="ADAL" clId="{631F7FA2-7C30-45EE-9FCF-1E289F87FBBB}" dt="2025-02-11T10:56:53.141" v="54" actId="680"/>
        <pc:sldMkLst>
          <pc:docMk/>
          <pc:sldMk cId="3043254098" sldId="260"/>
        </pc:sldMkLst>
      </pc:sldChg>
      <pc:sldChg chg="new">
        <pc:chgData name="Candice Gabay" userId="98bb8477-e430-4e1c-a335-da3e7cfeb34a" providerId="ADAL" clId="{631F7FA2-7C30-45EE-9FCF-1E289F87FBBB}" dt="2025-02-11T10:56:55.654" v="55" actId="680"/>
        <pc:sldMkLst>
          <pc:docMk/>
          <pc:sldMk cId="322332861" sldId="261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3905253576" sldId="268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3223112784" sldId="330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3403998607" sldId="331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2535248636" sldId="332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1017898239" sldId="333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1478862491" sldId="334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4005579069" sldId="336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3120273816" sldId="337"/>
        </pc:sldMkLst>
      </pc:sldChg>
      <pc:sldChg chg="del">
        <pc:chgData name="Candice Gabay" userId="98bb8477-e430-4e1c-a335-da3e7cfeb34a" providerId="ADAL" clId="{631F7FA2-7C30-45EE-9FCF-1E289F87FBBB}" dt="2025-02-11T10:56:34.374" v="49" actId="47"/>
        <pc:sldMkLst>
          <pc:docMk/>
          <pc:sldMk cId="1759183118" sldId="338"/>
        </pc:sldMkLst>
      </pc:sldChg>
      <pc:sldMasterChg chg="addSp delSp modSp mod modSldLayout">
        <pc:chgData name="Candice Gabay" userId="98bb8477-e430-4e1c-a335-da3e7cfeb34a" providerId="ADAL" clId="{631F7FA2-7C30-45EE-9FCF-1E289F87FBBB}" dt="2025-02-11T11:17:19.291" v="135" actId="14100"/>
        <pc:sldMasterMkLst>
          <pc:docMk/>
          <pc:sldMasterMk cId="569455395" sldId="2147483648"/>
        </pc:sldMasterMkLst>
        <pc:spChg chg="mod">
          <ac:chgData name="Candice Gabay" userId="98bb8477-e430-4e1c-a335-da3e7cfeb34a" providerId="ADAL" clId="{631F7FA2-7C30-45EE-9FCF-1E289F87FBBB}" dt="2025-02-11T10:53:13.661" v="5" actId="207"/>
          <ac:spMkLst>
            <pc:docMk/>
            <pc:sldMasterMk cId="569455395" sldId="2147483648"/>
            <ac:spMk id="2" creationId="{C1F9D596-8CCF-497B-B486-2227CF9548B6}"/>
          </ac:spMkLst>
        </pc:spChg>
        <pc:spChg chg="mod">
          <ac:chgData name="Candice Gabay" userId="98bb8477-e430-4e1c-a335-da3e7cfeb34a" providerId="ADAL" clId="{631F7FA2-7C30-45EE-9FCF-1E289F87FBBB}" dt="2025-02-11T10:53:24.428" v="7" actId="2711"/>
          <ac:spMkLst>
            <pc:docMk/>
            <pc:sldMasterMk cId="569455395" sldId="2147483648"/>
            <ac:spMk id="3" creationId="{8C52CB69-7892-4DE3-910A-2A86259B9A77}"/>
          </ac:spMkLst>
        </pc:spChg>
        <pc:spChg chg="mod">
          <ac:chgData name="Candice Gabay" userId="98bb8477-e430-4e1c-a335-da3e7cfeb34a" providerId="ADAL" clId="{631F7FA2-7C30-45EE-9FCF-1E289F87FBBB}" dt="2025-02-11T10:54:17.739" v="18" actId="207"/>
          <ac:spMkLst>
            <pc:docMk/>
            <pc:sldMasterMk cId="569455395" sldId="2147483648"/>
            <ac:spMk id="4" creationId="{11EFA3CE-B454-460B-945E-011808C8D324}"/>
          </ac:spMkLst>
        </pc:spChg>
        <pc:spChg chg="mod">
          <ac:chgData name="Candice Gabay" userId="98bb8477-e430-4e1c-a335-da3e7cfeb34a" providerId="ADAL" clId="{631F7FA2-7C30-45EE-9FCF-1E289F87FBBB}" dt="2025-02-11T10:54:20.192" v="19" actId="207"/>
          <ac:spMkLst>
            <pc:docMk/>
            <pc:sldMasterMk cId="569455395" sldId="2147483648"/>
            <ac:spMk id="5" creationId="{553E6645-03E7-4057-9058-AFF9E3B31503}"/>
          </ac:spMkLst>
        </pc:spChg>
        <pc:spChg chg="mod">
          <ac:chgData name="Candice Gabay" userId="98bb8477-e430-4e1c-a335-da3e7cfeb34a" providerId="ADAL" clId="{631F7FA2-7C30-45EE-9FCF-1E289F87FBBB}" dt="2025-02-11T10:54:22.621" v="20" actId="207"/>
          <ac:spMkLst>
            <pc:docMk/>
            <pc:sldMasterMk cId="569455395" sldId="2147483648"/>
            <ac:spMk id="6" creationId="{14E1AC7D-AC1E-43A7-B301-F0C2A7209813}"/>
          </ac:spMkLst>
        </pc:spChg>
        <pc:spChg chg="add del mod">
          <ac:chgData name="Candice Gabay" userId="98bb8477-e430-4e1c-a335-da3e7cfeb34a" providerId="ADAL" clId="{631F7FA2-7C30-45EE-9FCF-1E289F87FBBB}" dt="2025-02-11T10:53:29.724" v="8" actId="478"/>
          <ac:spMkLst>
            <pc:docMk/>
            <pc:sldMasterMk cId="569455395" sldId="2147483648"/>
            <ac:spMk id="8" creationId="{0CDCF233-DC69-4169-439C-ACBFB4C23793}"/>
          </ac:spMkLst>
        </pc:spChg>
        <pc:spChg chg="add mod">
          <ac:chgData name="Candice Gabay" userId="98bb8477-e430-4e1c-a335-da3e7cfeb34a" providerId="ADAL" clId="{631F7FA2-7C30-45EE-9FCF-1E289F87FBBB}" dt="2025-02-11T10:52:38.554" v="0"/>
          <ac:spMkLst>
            <pc:docMk/>
            <pc:sldMasterMk cId="569455395" sldId="2147483648"/>
            <ac:spMk id="9" creationId="{5AB6F29B-971B-7C66-A6C9-DAFBC1C18C00}"/>
          </ac:spMkLst>
        </pc:spChg>
        <pc:spChg chg="add mod ord">
          <ac:chgData name="Candice Gabay" userId="98bb8477-e430-4e1c-a335-da3e7cfeb34a" providerId="ADAL" clId="{631F7FA2-7C30-45EE-9FCF-1E289F87FBBB}" dt="2025-02-11T10:54:13.531" v="17" actId="167"/>
          <ac:spMkLst>
            <pc:docMk/>
            <pc:sldMasterMk cId="569455395" sldId="2147483648"/>
            <ac:spMk id="12" creationId="{E65693FA-40A4-05A4-90DF-6FDB10B18704}"/>
          </ac:spMkLst>
        </pc:spChg>
        <pc:picChg chg="add mod modCrop">
          <ac:chgData name="Candice Gabay" userId="98bb8477-e430-4e1c-a335-da3e7cfeb34a" providerId="ADAL" clId="{631F7FA2-7C30-45EE-9FCF-1E289F87FBBB}" dt="2025-02-11T10:56:19.274" v="48" actId="14100"/>
          <ac:picMkLst>
            <pc:docMk/>
            <pc:sldMasterMk cId="569455395" sldId="2147483648"/>
            <ac:picMk id="7" creationId="{87A8E017-F4CA-6F58-D4F8-F76BD6694987}"/>
          </ac:picMkLst>
        </pc:picChg>
        <pc:picChg chg="add del mod">
          <ac:chgData name="Candice Gabay" userId="98bb8477-e430-4e1c-a335-da3e7cfeb34a" providerId="ADAL" clId="{631F7FA2-7C30-45EE-9FCF-1E289F87FBBB}" dt="2025-02-11T10:54:32.655" v="21" actId="478"/>
          <ac:picMkLst>
            <pc:docMk/>
            <pc:sldMasterMk cId="569455395" sldId="2147483648"/>
            <ac:picMk id="11" creationId="{E3C00ADB-6C70-24B9-1426-A70F959BD277}"/>
          </ac:picMkLst>
        </pc:picChg>
        <pc:picChg chg="add del mod">
          <ac:chgData name="Candice Gabay" userId="98bb8477-e430-4e1c-a335-da3e7cfeb34a" providerId="ADAL" clId="{631F7FA2-7C30-45EE-9FCF-1E289F87FBBB}" dt="2025-02-11T10:54:57.386" v="27" actId="478"/>
          <ac:picMkLst>
            <pc:docMk/>
            <pc:sldMasterMk cId="569455395" sldId="2147483648"/>
            <ac:picMk id="14" creationId="{18825694-9752-7EAA-FC79-DA279D538C90}"/>
          </ac:picMkLst>
        </pc:picChg>
        <pc:picChg chg="add del mod modCrop">
          <ac:chgData name="Candice Gabay" userId="98bb8477-e430-4e1c-a335-da3e7cfeb34a" providerId="ADAL" clId="{631F7FA2-7C30-45EE-9FCF-1E289F87FBBB}" dt="2025-02-11T10:55:10.158" v="31" actId="478"/>
          <ac:picMkLst>
            <pc:docMk/>
            <pc:sldMasterMk cId="569455395" sldId="2147483648"/>
            <ac:picMk id="15" creationId="{72403931-EB2A-B948-F129-BA6B747A3869}"/>
          </ac:picMkLst>
        </pc:picChg>
        <pc:picChg chg="add mod modCrop">
          <ac:chgData name="Candice Gabay" userId="98bb8477-e430-4e1c-a335-da3e7cfeb34a" providerId="ADAL" clId="{631F7FA2-7C30-45EE-9FCF-1E289F87FBBB}" dt="2025-02-11T10:55:47.371" v="40" actId="1076"/>
          <ac:picMkLst>
            <pc:docMk/>
            <pc:sldMasterMk cId="569455395" sldId="2147483648"/>
            <ac:picMk id="17" creationId="{18F0BD3E-7708-6206-BC6B-19677BD4BB55}"/>
          </ac:picMkLst>
        </pc:picChg>
        <pc:sldLayoutChg chg="modSp mod">
          <pc:chgData name="Candice Gabay" userId="98bb8477-e430-4e1c-a335-da3e7cfeb34a" providerId="ADAL" clId="{631F7FA2-7C30-45EE-9FCF-1E289F87FBBB}" dt="2025-02-11T11:15:52.624" v="123" actId="114"/>
          <pc:sldLayoutMkLst>
            <pc:docMk/>
            <pc:sldMasterMk cId="569455395" sldId="2147483648"/>
            <pc:sldLayoutMk cId="3089114797" sldId="2147483649"/>
          </pc:sldLayoutMkLst>
          <pc:spChg chg="mod">
            <ac:chgData name="Candice Gabay" userId="98bb8477-e430-4e1c-a335-da3e7cfeb34a" providerId="ADAL" clId="{631F7FA2-7C30-45EE-9FCF-1E289F87FBBB}" dt="2025-02-11T11:15:40.952" v="88" actId="20577"/>
            <ac:spMkLst>
              <pc:docMk/>
              <pc:sldMasterMk cId="569455395" sldId="2147483648"/>
              <pc:sldLayoutMk cId="3089114797" sldId="2147483649"/>
              <ac:spMk id="2" creationId="{932291E0-EF9D-497C-9AB3-DE19A026E8F6}"/>
            </ac:spMkLst>
          </pc:spChg>
          <pc:spChg chg="mod">
            <ac:chgData name="Candice Gabay" userId="98bb8477-e430-4e1c-a335-da3e7cfeb34a" providerId="ADAL" clId="{631F7FA2-7C30-45EE-9FCF-1E289F87FBBB}" dt="2025-02-11T11:15:52.624" v="123" actId="114"/>
            <ac:spMkLst>
              <pc:docMk/>
              <pc:sldMasterMk cId="569455395" sldId="2147483648"/>
              <pc:sldLayoutMk cId="3089114797" sldId="2147483649"/>
              <ac:spMk id="3" creationId="{AA6358D2-2330-40E2-A8A6-8BC25436D562}"/>
            </ac:spMkLst>
          </pc:spChg>
        </pc:sldLayoutChg>
        <pc:sldLayoutChg chg="addSp modSp mod">
          <pc:chgData name="Candice Gabay" userId="98bb8477-e430-4e1c-a335-da3e7cfeb34a" providerId="ADAL" clId="{631F7FA2-7C30-45EE-9FCF-1E289F87FBBB}" dt="2025-02-11T11:17:19.291" v="135" actId="14100"/>
          <pc:sldLayoutMkLst>
            <pc:docMk/>
            <pc:sldMasterMk cId="569455395" sldId="2147483648"/>
            <pc:sldLayoutMk cId="2301799478" sldId="2147483655"/>
          </pc:sldLayoutMkLst>
          <pc:spChg chg="add mod">
            <ac:chgData name="Candice Gabay" userId="98bb8477-e430-4e1c-a335-da3e7cfeb34a" providerId="ADAL" clId="{631F7FA2-7C30-45EE-9FCF-1E289F87FBBB}" dt="2025-02-11T11:16:25.260" v="128" actId="14100"/>
            <ac:spMkLst>
              <pc:docMk/>
              <pc:sldMasterMk cId="569455395" sldId="2147483648"/>
              <pc:sldLayoutMk cId="2301799478" sldId="2147483655"/>
              <ac:spMk id="5" creationId="{BB3F15D5-8B03-B06C-A439-D9E05574A383}"/>
            </ac:spMkLst>
          </pc:spChg>
          <pc:picChg chg="add mod">
            <ac:chgData name="Candice Gabay" userId="98bb8477-e430-4e1c-a335-da3e7cfeb34a" providerId="ADAL" clId="{631F7FA2-7C30-45EE-9FCF-1E289F87FBBB}" dt="2025-02-11T11:17:19.291" v="135" actId="14100"/>
            <ac:picMkLst>
              <pc:docMk/>
              <pc:sldMasterMk cId="569455395" sldId="2147483648"/>
              <pc:sldLayoutMk cId="2301799478" sldId="2147483655"/>
              <ac:picMk id="7" creationId="{18AFF05D-0130-08D7-D69A-811A81BB8F96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91E0-EF9D-497C-9AB3-DE19A026E8F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Presentation title</a:t>
            </a:r>
            <a:endParaRPr lang="fr-C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358D2-2330-40E2-A8A6-8BC25436D5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</a:t>
            </a:r>
          </a:p>
          <a:p>
            <a:r>
              <a:rPr lang="en-US" dirty="0"/>
              <a:t>Speakers Affiliations</a:t>
            </a:r>
            <a:endParaRPr lang="fr-CH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B2A41-3638-4737-9CBC-C022A616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97544-28C6-45F4-BFC0-D8AA96F6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7AD1A-EE3F-4CC0-8077-8B5BB53B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9114797"/>
      </p:ext>
    </p:extLst>
  </p:cSld>
  <p:clrMapOvr>
    <a:masterClrMapping/>
  </p:clrMapOvr>
  <p:transition spd="slow" advClick="0" advTm="6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73422-2051-4316-8001-7EE33A9B8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EBADC7-0CC0-4470-A91F-6AA7D57D3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A4552-1BC1-4EDC-BB53-0E89BBAC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FA5EF-F723-4EFA-840D-97CC8050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AD180-5993-4FB5-BC38-6668403C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7748195"/>
      </p:ext>
    </p:extLst>
  </p:cSld>
  <p:clrMapOvr>
    <a:masterClrMapping/>
  </p:clrMapOvr>
  <p:transition spd="slow" advClick="0" advTm="6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579709-1B44-4825-99CC-EF204EA99D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FFE57-1E5B-4E8B-9367-2E75ED60F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C0E38-9FA9-4940-89C4-8DDC2EF1F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DE6B1-B72A-4B46-9CE3-F13B3B7E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DA968-D29A-4529-B6C8-3C5683F4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1286149"/>
      </p:ext>
    </p:extLst>
  </p:cSld>
  <p:clrMapOvr>
    <a:masterClrMapping/>
  </p:clrMapOvr>
  <p:transition spd="slow" advClick="0" advTm="6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63776-4286-4569-AED1-453975E7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B2DB9-5212-455A-B739-5C120B5D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A8FA5-B638-43D8-9982-A7CE7270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D0758-7600-41C6-9A81-9BE0E17A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E1E5A-83B3-4A55-9D05-46D19984E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15366924"/>
      </p:ext>
    </p:extLst>
  </p:cSld>
  <p:clrMapOvr>
    <a:masterClrMapping/>
  </p:clrMapOvr>
  <p:transition spd="slow" advClick="0" advTm="6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8E9A5-129C-44B9-9D50-4ADAED9C2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9C8F4-017E-4893-BDC5-152537EAE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6B648-D26A-4F88-9040-1428A7D1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11517-6F0D-497A-A9A6-A463D811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94945-1EA0-410B-89D9-9149A544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1101327"/>
      </p:ext>
    </p:extLst>
  </p:cSld>
  <p:clrMapOvr>
    <a:masterClrMapping/>
  </p:clrMapOvr>
  <p:transition spd="slow" advClick="0" advTm="6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C7C24-C473-49FE-88B6-4E46798CE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650D0-C857-4DDB-9735-0CF552915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761497-41D7-4815-ACBA-1297D6806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C9942-6788-499B-8B06-543693CA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EB08E-9CF9-4EB5-8981-05622DD6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EE02E-F244-4491-AE04-E49294A39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86340903"/>
      </p:ext>
    </p:extLst>
  </p:cSld>
  <p:clrMapOvr>
    <a:masterClrMapping/>
  </p:clrMapOvr>
  <p:transition spd="slow" advClick="0" advTm="6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697BD-97D2-4F5B-A1B3-A7A654E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27A86-2451-40FB-BDD0-D701F2B1F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2AB7-B63A-4E4F-B7CD-8150724F7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50B22C-5B88-448F-A6B6-7AF387FCB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DA3EF-24BD-4379-8CBD-AFD42F519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867C0-D592-4AC3-9BD9-D8255235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CAE73-B72F-4259-9637-DA2C190B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B2D982-0011-4B8F-98E7-623375C3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7794321"/>
      </p:ext>
    </p:extLst>
  </p:cSld>
  <p:clrMapOvr>
    <a:masterClrMapping/>
  </p:clrMapOvr>
  <p:transition spd="slow" advClick="0" advTm="6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28256-AE46-41E1-9B8B-C20F4AAC0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151F4-DF8B-4CB7-BAE5-E5EE3C06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26237-C1A1-4EE7-BB15-078F06D07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38A3F9-D3E9-4F69-8AAA-C1FF3FCB4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3461"/>
      </p:ext>
    </p:extLst>
  </p:cSld>
  <p:clrMapOvr>
    <a:masterClrMapping/>
  </p:clrMapOvr>
  <p:transition spd="slow" advClick="0" advTm="6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FD17F8-1118-4EF1-9026-AA7C6E7BB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5838-31AF-49C3-B742-8F9863B0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715B6-E72D-4D86-B6FB-6783A99F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3F15D5-8B03-B06C-A439-D9E05574A383}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00489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7" name="Picture 6" descr="A round white circle with blue text and a tower and buildings&#10;&#10;AI-generated content may be incorrect.">
            <a:extLst>
              <a:ext uri="{FF2B5EF4-FFF2-40B4-BE49-F238E27FC236}">
                <a16:creationId xmlns:a16="http://schemas.microsoft.com/office/drawing/2014/main" id="{18AFF05D-0130-08D7-D69A-811A81BB8F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763" y="255181"/>
            <a:ext cx="1355769" cy="135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99478"/>
      </p:ext>
    </p:extLst>
  </p:cSld>
  <p:clrMapOvr>
    <a:masterClrMapping/>
  </p:clrMapOvr>
  <p:transition spd="slow" advClick="0" advTm="6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A385-242C-44F0-A2E8-A67BABFA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ED012-7F06-47F8-85C0-A0ADBDA86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D9971-A66F-4280-954A-4652701A2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97A5B-CFAC-4F8B-AD7D-26453C8F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BA6D3-1125-45CD-B332-5AC58D8F2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7F052-4D10-4AA3-BBF5-64AEC3C5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3504691"/>
      </p:ext>
    </p:extLst>
  </p:cSld>
  <p:clrMapOvr>
    <a:masterClrMapping/>
  </p:clrMapOvr>
  <p:transition spd="slow" advClick="0" advTm="6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031E5-CAF8-4611-B08F-903FF924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1ED447-0AD2-42E9-AF94-0D7111051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450FE-8419-433B-92FF-D78B9963E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653A2-5E84-4CF8-9B35-FF124587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344A-B34E-46DF-983E-50B9BC1421F0}" type="datetimeFigureOut">
              <a:rPr lang="fr-CH" smtClean="0"/>
              <a:t>11.02.2025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E9227-7804-416E-A554-5662031F9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E2D3D-A43C-4FD4-A809-A7FA3009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11AE-5728-4033-922E-54340056B55E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371013"/>
      </p:ext>
    </p:extLst>
  </p:cSld>
  <p:clrMapOvr>
    <a:masterClrMapping/>
  </p:clrMapOvr>
  <p:transition spd="slow" advClick="0" advTm="6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65693FA-40A4-05A4-90DF-6FDB10B18704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489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F9D596-8CCF-497B-B486-2227CF954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2CB69-7892-4DE3-910A-2A86259B9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CH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FA3CE-B454-460B-945E-011808C8D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Futura Bk BT" panose="020B0502020204020303" pitchFamily="34" charset="0"/>
              </a:defRPr>
            </a:lvl1pPr>
          </a:lstStyle>
          <a:p>
            <a:fld id="{5ACA344A-B34E-46DF-983E-50B9BC1421F0}" type="datetimeFigureOut">
              <a:rPr lang="fr-CH" smtClean="0"/>
              <a:pPr/>
              <a:t>11.02.2025</a:t>
            </a:fld>
            <a:endParaRPr lang="fr-CH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E6645-03E7-4057-9058-AFF9E3B315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Futura Bk BT" panose="020B0502020204020303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AC7D-AC1E-43A7-B301-F0C2A7209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utura Bk BT" panose="020B0502020204020303" pitchFamily="34" charset="0"/>
              </a:defRPr>
            </a:lvl1pPr>
          </a:lstStyle>
          <a:p>
            <a:fld id="{CBD511AE-5728-4033-922E-54340056B55E}" type="slidenum">
              <a:rPr lang="fr-CH" smtClean="0"/>
              <a:pPr/>
              <a:t>‹#›</a:t>
            </a:fld>
            <a:endParaRPr lang="fr-CH" dirty="0"/>
          </a:p>
        </p:txBody>
      </p:sp>
      <p:pic>
        <p:nvPicPr>
          <p:cNvPr id="7" name="Picture 6" descr="A round white circle with blue text and a tower and buildings&#10;&#10;AI-generated content may be incorrect.">
            <a:extLst>
              <a:ext uri="{FF2B5EF4-FFF2-40B4-BE49-F238E27FC236}">
                <a16:creationId xmlns:a16="http://schemas.microsoft.com/office/drawing/2014/main" id="{87A8E017-F4CA-6F58-D4F8-F76BD669498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3" t="1356" r="1447" b="78050"/>
          <a:stretch/>
        </p:blipFill>
        <p:spPr>
          <a:xfrm>
            <a:off x="11009621" y="136525"/>
            <a:ext cx="1056763" cy="10631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B6F29B-971B-7C66-A6C9-DAFBC1C18C00}"/>
              </a:ext>
            </a:extLst>
          </p:cNvPr>
          <p:cNvSpPr txBox="1"/>
          <p:nvPr userDrawn="1"/>
        </p:nvSpPr>
        <p:spPr>
          <a:xfrm>
            <a:off x="548640" y="3619033"/>
            <a:ext cx="984359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Futura Bk BT" panose="020B0502020204020303" pitchFamily="34" charset="0"/>
              </a:rPr>
              <a:t>  Become part of the ISSAID community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Futura Bk BT" panose="020B0502020204020303" pitchFamily="34" charset="0"/>
              </a:rPr>
              <a:t>  Get reduced congress registration fees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Futura Bk BT" panose="020B0502020204020303" pitchFamily="34" charset="0"/>
              </a:rPr>
              <a:t>  Receive ISSAID Newsletter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Futura Bk BT" panose="020B0502020204020303" pitchFamily="34" charset="0"/>
              </a:rPr>
              <a:t>  Access to ISSAID travel grants and bursary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Futura Bk BT" panose="020B0502020204020303" pitchFamily="34" charset="0"/>
              </a:rPr>
              <a:t>  Invitation to the annual general assembly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Futura Bk BT" panose="020B0502020204020303" pitchFamily="34" charset="0"/>
              </a:rPr>
              <a:t>  Elect executive committee member</a:t>
            </a:r>
          </a:p>
        </p:txBody>
      </p:sp>
      <p:pic>
        <p:nvPicPr>
          <p:cNvPr id="17" name="Picture 16" descr="A round white circle with blue text and red and blue buildings&#10;&#10;AI-generated content may be incorrect.">
            <a:extLst>
              <a:ext uri="{FF2B5EF4-FFF2-40B4-BE49-F238E27FC236}">
                <a16:creationId xmlns:a16="http://schemas.microsoft.com/office/drawing/2014/main" id="{18F0BD3E-7708-6206-BC6B-19677BD4BB5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9" t="1991" r="13297" b="61700"/>
          <a:stretch/>
        </p:blipFill>
        <p:spPr>
          <a:xfrm>
            <a:off x="10224097" y="5300713"/>
            <a:ext cx="1842287" cy="8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5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6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89A"/>
          </a:solidFill>
          <a:latin typeface="Futura Hv BT" panose="020B0702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Bk BT" panose="020B05020202040203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Bk BT" panose="020B05020202040203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Bk BT" panose="020B05020202040203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Bk BT" panose="020B05020202040203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Bk BT" panose="020B05020202040203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97CF0-C120-04E4-257F-47307B5FFA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91965-7578-1BF2-2EA0-87EEA06EA5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827238004"/>
      </p:ext>
    </p:extLst>
  </p:cSld>
  <p:clrMapOvr>
    <a:masterClrMapping/>
  </p:clrMapOvr>
  <p:transition spd="slow" advClick="0" advTm="6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FAE2-3F2E-E240-DB6E-93DECB03B3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GB" dirty="0"/>
              <a:t>Conflict</a:t>
            </a:r>
            <a:endParaRPr lang="en-CH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DC71F8-99B3-A9EF-F755-8A3C2A0A62AF}"/>
              </a:ext>
            </a:extLst>
          </p:cNvPr>
          <p:cNvSpPr txBox="1">
            <a:spLocks/>
          </p:cNvSpPr>
          <p:nvPr/>
        </p:nvSpPr>
        <p:spPr>
          <a:xfrm>
            <a:off x="596680" y="652487"/>
            <a:ext cx="9322239" cy="750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489A"/>
                </a:solidFill>
                <a:latin typeface="Futura Hv BT" panose="020B0702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Disclosure for </a:t>
            </a:r>
            <a:r>
              <a:rPr lang="en-US" dirty="0">
                <a:solidFill>
                  <a:srgbClr val="E72D1E"/>
                </a:solidFill>
              </a:rPr>
              <a:t>*Enter Name Here*</a:t>
            </a:r>
            <a:endParaRPr lang="en-CH" dirty="0">
              <a:solidFill>
                <a:srgbClr val="E72D1E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47C0D-7DC1-74B4-0A29-0ABA5E04DD5F}"/>
              </a:ext>
            </a:extLst>
          </p:cNvPr>
          <p:cNvSpPr txBox="1">
            <a:spLocks/>
          </p:cNvSpPr>
          <p:nvPr/>
        </p:nvSpPr>
        <p:spPr>
          <a:xfrm>
            <a:off x="788004" y="1690687"/>
            <a:ext cx="10782521" cy="49572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defPPr>
              <a:defRPr lang="en-CH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Futura Bk BT" panose="020B0502020204020303" pitchFamily="34" charset="0"/>
              </a:rPr>
              <a:t>In compliance with COI policy, ISSAID requires the following disclosures to the session audience:</a:t>
            </a: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endParaRPr lang="en-US" sz="2600" dirty="0">
              <a:latin typeface="Futura Bk BT" panose="020B0502020204020303" pitchFamily="34" charset="0"/>
            </a:endParaRPr>
          </a:p>
          <a:p>
            <a:r>
              <a:rPr lang="en-US" sz="2600" dirty="0">
                <a:latin typeface="Futura Bk BT" panose="020B0502020204020303" pitchFamily="34" charset="0"/>
              </a:rPr>
              <a:t>Presentation includes discussion of the following off-label use of a drug or medical device: </a:t>
            </a:r>
            <a:r>
              <a:rPr lang="en-US" sz="2600" b="1" dirty="0">
                <a:latin typeface="Futura Bk BT" panose="020B0502020204020303" pitchFamily="34" charset="0"/>
              </a:rPr>
              <a:t>*Enter Drug or Medical Device Name Here*</a:t>
            </a:r>
          </a:p>
          <a:p>
            <a:endParaRPr lang="en-CH" dirty="0">
              <a:latin typeface="Futura Bk BT" panose="020B0502020204020303" pitchFamily="34" charset="0"/>
            </a:endParaRP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B4B6219B-9CC8-1480-AC1F-F5AC08D9F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595279"/>
              </p:ext>
            </p:extLst>
          </p:nvPr>
        </p:nvGraphicFramePr>
        <p:xfrm>
          <a:off x="788004" y="2792624"/>
          <a:ext cx="10615992" cy="267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564">
                  <a:extLst>
                    <a:ext uri="{9D8B030D-6E8A-4147-A177-3AD203B41FA5}">
                      <a16:colId xmlns:a16="http://schemas.microsoft.com/office/drawing/2014/main" val="2447472821"/>
                    </a:ext>
                  </a:extLst>
                </a:gridCol>
                <a:gridCol w="6708428">
                  <a:extLst>
                    <a:ext uri="{9D8B030D-6E8A-4147-A177-3AD203B41FA5}">
                      <a16:colId xmlns:a16="http://schemas.microsoft.com/office/drawing/2014/main" val="3459190625"/>
                    </a:ext>
                  </a:extLst>
                </a:gridCol>
              </a:tblGrid>
              <a:tr h="274881">
                <a:tc>
                  <a:txBody>
                    <a:bodyPr/>
                    <a:lstStyle/>
                    <a:p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Shareholder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6190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Grant / Research Support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339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Consultant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262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Employee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389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Paid Instructor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46781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Speaker Bureau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14674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Other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bg1"/>
                          </a:solidFill>
                          <a:latin typeface="Futura Bk BT" panose="020B0502020204020303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2400" b="0" kern="1200" dirty="0">
                        <a:solidFill>
                          <a:schemeClr val="bg1"/>
                        </a:solidFill>
                        <a:latin typeface="Futura Bk BT" panose="020B0502020204020303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164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036899"/>
      </p:ext>
    </p:extLst>
  </p:cSld>
  <p:clrMapOvr>
    <a:masterClrMapping/>
  </p:clrMapOvr>
  <p:transition spd="slow" advClick="0" advTm="6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ADBF4-C9F1-7901-D654-5FCC5063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78893-320E-9BAB-DE42-5CBFFD880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21506200"/>
      </p:ext>
    </p:extLst>
  </p:cSld>
  <p:clrMapOvr>
    <a:masterClrMapping/>
  </p:clrMapOvr>
  <p:transition spd="slow" advClick="0" advTm="6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F89AB-7BFF-1D5A-DCE8-30F75538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132B-8316-863E-124D-8B43B18A5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582327034"/>
      </p:ext>
    </p:extLst>
  </p:cSld>
  <p:clrMapOvr>
    <a:masterClrMapping/>
  </p:clrMapOvr>
  <p:transition spd="slow" advClick="0" advTm="6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CD031-DFC8-2773-CC08-4697AC25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362BA-9CD4-ABCE-0574-3C6E2358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43254098"/>
      </p:ext>
    </p:extLst>
  </p:cSld>
  <p:clrMapOvr>
    <a:masterClrMapping/>
  </p:clrMapOvr>
  <p:transition spd="slow" advClick="0" advTm="6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DC4ED-D2C7-F330-BD70-77AC205FF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9F331-741A-252C-3F32-1F48A9C3F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2332861"/>
      </p:ext>
    </p:extLst>
  </p:cSld>
  <p:clrMapOvr>
    <a:masterClrMapping/>
  </p:clrMapOvr>
  <p:transition spd="slow" advClick="0" advTm="6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61c3f03-870b-46d1-9d65-337d0f814b48">
      <Terms xmlns="http://schemas.microsoft.com/office/infopath/2007/PartnerControls"/>
    </lcf76f155ced4ddcb4097134ff3c332f>
    <TaxCatchAll xmlns="f63fae4b-597c-4315-8494-589372067cd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5ED02E2787849A17802C1A9D4ACC3" ma:contentTypeVersion="11" ma:contentTypeDescription="Create a new document." ma:contentTypeScope="" ma:versionID="d1f2158a4a5fd1b3332faccaf561797d">
  <xsd:schema xmlns:xsd="http://www.w3.org/2001/XMLSchema" xmlns:xs="http://www.w3.org/2001/XMLSchema" xmlns:p="http://schemas.microsoft.com/office/2006/metadata/properties" xmlns:ns2="561c3f03-870b-46d1-9d65-337d0f814b48" xmlns:ns3="f63fae4b-597c-4315-8494-589372067cd2" targetNamespace="http://schemas.microsoft.com/office/2006/metadata/properties" ma:root="true" ma:fieldsID="d6ff803ee69dd422a090809c90c674a3" ns2:_="" ns3:_="">
    <xsd:import namespace="561c3f03-870b-46d1-9d65-337d0f814b48"/>
    <xsd:import namespace="f63fae4b-597c-4315-8494-589372067c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1c3f03-870b-46d1-9d65-337d0f814b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3fae4b-597c-4315-8494-589372067cd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cad99c7-97d7-4020-bf48-20491ead9d1e}" ma:internalName="TaxCatchAll" ma:showField="CatchAllData" ma:web="f63fae4b-597c-4315-8494-589372067c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C170A7-2BC2-4B0E-9515-3593EB239A0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92d02c5-e231-43c6-a960-7160397fb07d"/>
    <ds:schemaRef ds:uri="http://www.w3.org/XML/1998/namespace"/>
    <ds:schemaRef ds:uri="http://purl.org/dc/dcmitype/"/>
    <ds:schemaRef ds:uri="f35eb708-bb79-4041-9279-6d7dc305331f"/>
    <ds:schemaRef ds:uri="33cc2fe6-d691-4e39-a8a4-3bb83de63507"/>
    <ds:schemaRef ds:uri="2a90a333-fb4a-48a4-a7cf-0874be4fb418"/>
    <ds:schemaRef ds:uri="ad72bd10-4102-476a-995f-46dc5742472f"/>
    <ds:schemaRef ds:uri="561c3f03-870b-46d1-9d65-337d0f814b48"/>
    <ds:schemaRef ds:uri="f63fae4b-597c-4315-8494-589372067cd2"/>
  </ds:schemaRefs>
</ds:datastoreItem>
</file>

<file path=customXml/itemProps2.xml><?xml version="1.0" encoding="utf-8"?>
<ds:datastoreItem xmlns:ds="http://schemas.openxmlformats.org/officeDocument/2006/customXml" ds:itemID="{4C8DE792-2056-4100-8BA0-847F039026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1c3f03-870b-46d1-9d65-337d0f814b48"/>
    <ds:schemaRef ds:uri="f63fae4b-597c-4315-8494-589372067c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208BE9-AD14-483B-98AE-CA01BA5B9FA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86f3fda-574e-4a94-abb4-8a294c9a9778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130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Futura Bk BT</vt:lpstr>
      <vt:lpstr>Futura Hv BT</vt:lpstr>
      <vt:lpstr>Wingdings</vt:lpstr>
      <vt:lpstr>Office Theme</vt:lpstr>
      <vt:lpstr>PowerPoint Presentation</vt:lpstr>
      <vt:lpstr>Conflict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RUY (MCI Geneva)</dc:creator>
  <cp:lastModifiedBy>Candice Gabay</cp:lastModifiedBy>
  <cp:revision>34</cp:revision>
  <dcterms:created xsi:type="dcterms:W3CDTF">2018-08-06T13:48:40Z</dcterms:created>
  <dcterms:modified xsi:type="dcterms:W3CDTF">2025-02-11T11:21:59Z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Ids_UIVersion_512">
    <vt:lpwstr>844</vt:lpwstr>
  </property>
  <property fmtid="{D5CDD505-2E9C-101B-9397-08002B2CF9AE}" pid="3" name="MediaServiceImageTags">
    <vt:lpwstr/>
  </property>
  <property fmtid="{D5CDD505-2E9C-101B-9397-08002B2CF9AE}" pid="4" name="MSIP_Label_7cbf2ee6-7391-4c03-b07a-3137c8a2243c_Enabled">
    <vt:lpwstr>true</vt:lpwstr>
  </property>
  <property fmtid="{D5CDD505-2E9C-101B-9397-08002B2CF9AE}" pid="5" name="MSIP_Label_7cbf2ee6-7391-4c03-b07a-3137c8a2243c_SetDate">
    <vt:lpwstr>2022-09-30T15:09:05Z</vt:lpwstr>
  </property>
  <property fmtid="{D5CDD505-2E9C-101B-9397-08002B2CF9AE}" pid="6" name="MSIP_Label_7cbf2ee6-7391-4c03-b07a-3137c8a2243c_Method">
    <vt:lpwstr>Standard</vt:lpwstr>
  </property>
  <property fmtid="{D5CDD505-2E9C-101B-9397-08002B2CF9AE}" pid="7" name="MSIP_Label_7cbf2ee6-7391-4c03-b07a-3137c8a2243c_Name">
    <vt:lpwstr>Internal</vt:lpwstr>
  </property>
  <property fmtid="{D5CDD505-2E9C-101B-9397-08002B2CF9AE}" pid="8" name="MSIP_Label_7cbf2ee6-7391-4c03-b07a-3137c8a2243c_SiteId">
    <vt:lpwstr>ac144e41-8001-48f0-9e1c-170716ed06b6</vt:lpwstr>
  </property>
  <property fmtid="{D5CDD505-2E9C-101B-9397-08002B2CF9AE}" pid="9" name="MSIP_Label_7cbf2ee6-7391-4c03-b07a-3137c8a2243c_ActionId">
    <vt:lpwstr>44974cca-e443-4bc3-ac91-33413a2a7036</vt:lpwstr>
  </property>
  <property fmtid="{D5CDD505-2E9C-101B-9397-08002B2CF9AE}" pid="10" name="MSIP_Label_7cbf2ee6-7391-4c03-b07a-3137c8a2243c_ContentBits">
    <vt:lpwstr>1</vt:lpwstr>
  </property>
  <property fmtid="{D5CDD505-2E9C-101B-9397-08002B2CF9AE}" pid="11" name="ClassificationContentMarkingHeaderLocations">
    <vt:lpwstr>Office Theme:8</vt:lpwstr>
  </property>
  <property fmtid="{D5CDD505-2E9C-101B-9397-08002B2CF9AE}" pid="12" name="ClassificationContentMarkingHeaderText">
    <vt:lpwstr>Confidential</vt:lpwstr>
  </property>
  <property fmtid="{D5CDD505-2E9C-101B-9397-08002B2CF9AE}" pid="13" name="ContentTypeId">
    <vt:lpwstr>0x0101009605ED02E2787849A17802C1A9D4ACC3</vt:lpwstr>
  </property>
</Properties>
</file>